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64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694"/>
    <a:srgbClr val="FA5C3C"/>
    <a:srgbClr val="4475AA"/>
    <a:srgbClr val="2B62A5"/>
    <a:srgbClr val="4578C3"/>
    <a:srgbClr val="3A8CC4"/>
    <a:srgbClr val="3E70C0"/>
    <a:srgbClr val="0033CC"/>
    <a:srgbClr val="000000"/>
    <a:srgbClr val="083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8" d="100"/>
          <a:sy n="68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2DCC1-3D90-4546-95B4-17F141ADD3A6}" type="datetimeFigureOut">
              <a:rPr lang="en-IN" smtClean="0"/>
              <a:t>27-03-2019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91948-AB64-4E25-A0FC-112C2ED78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56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91948-AB64-4E25-A0FC-112C2ED78F5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8685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91948-AB64-4E25-A0FC-112C2ED78F52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1851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91948-AB64-4E25-A0FC-112C2ED78F52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120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91948-AB64-4E25-A0FC-112C2ED78F52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1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91948-AB64-4E25-A0FC-112C2ED78F52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98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91948-AB64-4E25-A0FC-112C2ED78F5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43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91948-AB64-4E25-A0FC-112C2ED78F5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655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91948-AB64-4E25-A0FC-112C2ED78F52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18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91948-AB64-4E25-A0FC-112C2ED78F5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52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91948-AB64-4E25-A0FC-112C2ED78F52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3964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91948-AB64-4E25-A0FC-112C2ED78F52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29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84EC5-5EAA-4A76-84E8-FF00B95FD54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59084-FAB2-4A76-9689-07C7162B1E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7F432-782A-42BB-83B7-1FA38E49C59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6E12-20AA-4839-B2CA-427654CB3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CA95D-CD87-439D-8D2D-55354EA16F3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65E8E-1E3E-41F6-B816-E7B3F3B673E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2E6A8-442E-4796-87DB-07C45C93F70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46291-E606-4A09-823C-D17CA5EE9CC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4B9D-8E89-4DC2-A270-B8E5640E37E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DCF08-1AF8-4405-9939-79EDAD94C98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62EC-233B-4FBB-8CB0-499CF0069C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402D8A-4431-4E8F-8BF8-A96AC68E7D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850" y="5229572"/>
            <a:ext cx="6840538" cy="647700"/>
          </a:xfrm>
        </p:spPr>
        <p:txBody>
          <a:bodyPr/>
          <a:lstStyle/>
          <a:p>
            <a:pPr algn="l"/>
            <a:r>
              <a:rPr lang="es-UY" sz="4000" b="1" dirty="0">
                <a:solidFill>
                  <a:schemeClr val="bg1"/>
                </a:solidFill>
              </a:rPr>
              <a:t>For DPS Rohtak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323528" y="5805264"/>
            <a:ext cx="48974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UY" sz="2000" b="1">
                <a:solidFill>
                  <a:schemeClr val="bg1"/>
                </a:solidFill>
              </a:rPr>
              <a:t>School </a:t>
            </a:r>
            <a:r>
              <a:rPr lang="es-UY" sz="2000" b="1" dirty="0">
                <a:solidFill>
                  <a:schemeClr val="bg1"/>
                </a:solidFill>
              </a:rPr>
              <a:t>Mobile Application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225" name="AutoShape 177" descr="Image result for android io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27" name="AutoShape 179" descr="Image result for android io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E8C3A96E-6218-47ED-A073-3A657BD7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04" y="5647085"/>
            <a:ext cx="808967" cy="8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>
            <a:extLst>
              <a:ext uri="{FF2B5EF4-FFF2-40B4-BE49-F238E27FC236}">
                <a16:creationId xmlns:a16="http://schemas.microsoft.com/office/drawing/2014/main" id="{026C2190-0032-447E-B61F-C785F8E4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25430"/>
            <a:ext cx="808967" cy="8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41B2CD-1D3D-49C4-92A1-A559265CC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80728"/>
            <a:ext cx="288032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8ED33-631A-4349-B28B-82AA0DEDD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6858000" cy="6858000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DB4D6C9-0227-4AC9-9278-A6A855CCEBB0}"/>
              </a:ext>
            </a:extLst>
          </p:cNvPr>
          <p:cNvSpPr/>
          <p:nvPr/>
        </p:nvSpPr>
        <p:spPr>
          <a:xfrm flipH="1">
            <a:off x="3347864" y="2060848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Online Fee Payment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C3ACCB9-C445-4F09-B0A7-3E1DC57E2389}"/>
              </a:ext>
            </a:extLst>
          </p:cNvPr>
          <p:cNvSpPr/>
          <p:nvPr/>
        </p:nvSpPr>
        <p:spPr>
          <a:xfrm>
            <a:off x="3450243" y="4077072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Select your bank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3D268-01C5-4529-9150-B0435F618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6858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9A0DE8-26A8-42F7-AF93-6E897DDBC697}"/>
              </a:ext>
            </a:extLst>
          </p:cNvPr>
          <p:cNvSpPr/>
          <p:nvPr/>
        </p:nvSpPr>
        <p:spPr>
          <a:xfrm>
            <a:off x="3275856" y="44624"/>
            <a:ext cx="272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ONLINE FEE PAYMENT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3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A45A1-0E07-43E0-B671-F8D1DB569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9B3EB-8893-42B5-82FB-E53E9A1A8D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27384"/>
            <a:ext cx="6858000" cy="6858000"/>
          </a:xfrm>
          <a:prstGeom prst="rect">
            <a:avLst/>
          </a:prstGeom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B1D73B2-D7DA-4C40-9B10-43D337047B3A}"/>
              </a:ext>
            </a:extLst>
          </p:cNvPr>
          <p:cNvSpPr/>
          <p:nvPr/>
        </p:nvSpPr>
        <p:spPr>
          <a:xfrm flipH="1">
            <a:off x="3347864" y="2060848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Issue History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DF8924B-948B-43FA-96DC-DEF501F7A607}"/>
              </a:ext>
            </a:extLst>
          </p:cNvPr>
          <p:cNvSpPr/>
          <p:nvPr/>
        </p:nvSpPr>
        <p:spPr>
          <a:xfrm>
            <a:off x="3450243" y="4077072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Search a book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9D385-AB70-40A4-9FC4-B87D64F8BE87}"/>
              </a:ext>
            </a:extLst>
          </p:cNvPr>
          <p:cNvSpPr/>
          <p:nvPr/>
        </p:nvSpPr>
        <p:spPr>
          <a:xfrm>
            <a:off x="3590146" y="44624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LIBRARY ONLINE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4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6FAF4-6680-4085-A473-9D4D5F22E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6858000" cy="6858000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0960458-B51A-4296-AE1D-252381D0E7B4}"/>
              </a:ext>
            </a:extLst>
          </p:cNvPr>
          <p:cNvSpPr/>
          <p:nvPr/>
        </p:nvSpPr>
        <p:spPr>
          <a:xfrm flipH="1">
            <a:off x="3347864" y="2060848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Published Report cards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8E79063-DAE4-4DE4-BD38-CF03D6E43546}"/>
              </a:ext>
            </a:extLst>
          </p:cNvPr>
          <p:cNvSpPr/>
          <p:nvPr/>
        </p:nvSpPr>
        <p:spPr>
          <a:xfrm>
            <a:off x="3450243" y="4077072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View Report Card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85533-25C9-4367-A24D-42E5B0CDA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88" y="0"/>
            <a:ext cx="6858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295945-3B6B-4551-BF83-D7ECE4256774}"/>
              </a:ext>
            </a:extLst>
          </p:cNvPr>
          <p:cNvSpPr/>
          <p:nvPr/>
        </p:nvSpPr>
        <p:spPr>
          <a:xfrm>
            <a:off x="3203848" y="44624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REPORT CARD ONLINE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9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B157DB-16CB-477D-BF52-B03D91DE3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6858000" cy="6858000"/>
          </a:xfrm>
          <a:prstGeom prst="rect">
            <a:avLst/>
          </a:prstGeom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C920E4B-9C58-40C3-B052-91DC56D9F97C}"/>
              </a:ext>
            </a:extLst>
          </p:cNvPr>
          <p:cNvSpPr/>
          <p:nvPr/>
        </p:nvSpPr>
        <p:spPr>
          <a:xfrm flipH="1">
            <a:off x="3347864" y="2060848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Photo Gallery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53D56DA-058C-43B0-8C0F-0EF3374C003D}"/>
              </a:ext>
            </a:extLst>
          </p:cNvPr>
          <p:cNvSpPr/>
          <p:nvPr/>
        </p:nvSpPr>
        <p:spPr>
          <a:xfrm>
            <a:off x="3450243" y="4077072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View Photos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7AF73-C9F6-41F9-BA91-72E4009F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88" y="0"/>
            <a:ext cx="6858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20A260-9402-41CE-90F5-6D13E47D077E}"/>
              </a:ext>
            </a:extLst>
          </p:cNvPr>
          <p:cNvSpPr/>
          <p:nvPr/>
        </p:nvSpPr>
        <p:spPr>
          <a:xfrm>
            <a:off x="3624451" y="44624"/>
            <a:ext cx="2099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IMAGE GALLERY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4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9E388-B24A-40F1-B18E-7F04585CC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6858000" cy="6858000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4D728C1-1876-448D-A51F-92932D08970E}"/>
              </a:ext>
            </a:extLst>
          </p:cNvPr>
          <p:cNvSpPr/>
          <p:nvPr/>
        </p:nvSpPr>
        <p:spPr>
          <a:xfrm>
            <a:off x="3450243" y="4077072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Announcements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9A58E516-83B3-4191-8524-69CBBDEB78DF}"/>
              </a:ext>
            </a:extLst>
          </p:cNvPr>
          <p:cNvSpPr/>
          <p:nvPr/>
        </p:nvSpPr>
        <p:spPr>
          <a:xfrm flipH="1">
            <a:off x="3347864" y="2060848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Communication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09058-20AF-4689-96A9-84AE363CB7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6858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5F4471-9534-4414-847B-E0F8AD2A3376}"/>
              </a:ext>
            </a:extLst>
          </p:cNvPr>
          <p:cNvSpPr/>
          <p:nvPr/>
        </p:nvSpPr>
        <p:spPr>
          <a:xfrm>
            <a:off x="3479090" y="44624"/>
            <a:ext cx="224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COMMUNICATION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8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78288"/>
            <a:ext cx="9144000" cy="2781300"/>
          </a:xfrm>
          <a:prstGeom prst="rect">
            <a:avLst/>
          </a:prstGeom>
          <a:solidFill>
            <a:srgbClr val="2C78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  <a:ea typeface="宋体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2492896"/>
            <a:ext cx="4572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i="1" dirty="0">
                <a:solidFill>
                  <a:srgbClr val="1E5384"/>
                </a:solidFill>
                <a:ea typeface="Microsoft YaHei" pitchFamily="34" charset="-122"/>
              </a:rPr>
              <a:t>Thank You</a:t>
            </a:r>
            <a:endParaRPr lang="zh-CN" altLang="en-US" sz="6600" dirty="0">
              <a:solidFill>
                <a:srgbClr val="1E5384"/>
              </a:solidFill>
              <a:ea typeface="宋体" pitchFamily="2" charset="-122"/>
            </a:endParaRPr>
          </a:p>
        </p:txBody>
      </p:sp>
      <p:pic>
        <p:nvPicPr>
          <p:cNvPr id="8" name="Picture 183" descr="Image result for android ios store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7" y="4729469"/>
            <a:ext cx="2214577" cy="723429"/>
          </a:xfrm>
          <a:prstGeom prst="rect">
            <a:avLst/>
          </a:prstGeom>
          <a:noFill/>
        </p:spPr>
      </p:pic>
      <p:pic>
        <p:nvPicPr>
          <p:cNvPr id="9" name="Picture 189" descr="Image result for android ios store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429264"/>
            <a:ext cx="2259227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1BAE3DE-C986-4DC1-BD96-5448A1EE2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4544" y="431701"/>
            <a:ext cx="8229600" cy="981075"/>
          </a:xfrm>
        </p:spPr>
        <p:txBody>
          <a:bodyPr/>
          <a:lstStyle/>
          <a:p>
            <a:r>
              <a:rPr lang="en-US" sz="3600" u="sng" dirty="0">
                <a:solidFill>
                  <a:srgbClr val="3C6694"/>
                </a:solidFill>
              </a:rPr>
              <a:t>Steps to download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B022A-EA93-48E5-AE60-442DB9932BB2}"/>
              </a:ext>
            </a:extLst>
          </p:cNvPr>
          <p:cNvSpPr txBox="1"/>
          <p:nvPr/>
        </p:nvSpPr>
        <p:spPr>
          <a:xfrm>
            <a:off x="1043608" y="1875596"/>
            <a:ext cx="42484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Open</a:t>
            </a:r>
            <a:r>
              <a:rPr lang="en-IN" dirty="0"/>
              <a:t> </a:t>
            </a: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Google Play Store/ Apple Store</a:t>
            </a:r>
          </a:p>
          <a:p>
            <a:endParaRPr lang="en-IN" sz="2000" dirty="0">
              <a:solidFill>
                <a:srgbClr val="3C6694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Search for DPS Rohtak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sz="2000" dirty="0">
              <a:solidFill>
                <a:srgbClr val="3C6694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Download the app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sz="2000" dirty="0">
              <a:solidFill>
                <a:srgbClr val="3C6694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Allow permissions, if asked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sz="2000" dirty="0">
              <a:solidFill>
                <a:srgbClr val="3C6694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Sign in with your username and password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878D4-1153-4709-B1DE-49602162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72" y="1090407"/>
            <a:ext cx="2514996" cy="5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4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br>
              <a:rPr lang="en-US" sz="3600" u="sng" dirty="0">
                <a:solidFill>
                  <a:srgbClr val="3C6694"/>
                </a:solidFill>
              </a:rPr>
            </a:br>
            <a:r>
              <a:rPr lang="en-US" sz="3600" dirty="0">
                <a:solidFill>
                  <a:srgbClr val="3C6694"/>
                </a:solidFill>
              </a:rPr>
              <a:t>      </a:t>
            </a:r>
            <a:r>
              <a:rPr lang="en-US" sz="3600" u="sng" dirty="0">
                <a:solidFill>
                  <a:srgbClr val="3C6694"/>
                </a:solidFill>
              </a:rPr>
              <a:t>Mobile Application For Parents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380473A8-0064-4CA5-AA96-64D5655E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" y="2032389"/>
            <a:ext cx="936104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2F5272E9-E380-48F6-A94D-A01A0475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40" y="3035614"/>
            <a:ext cx="539750" cy="5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elated image">
            <a:extLst>
              <a:ext uri="{FF2B5EF4-FFF2-40B4-BE49-F238E27FC236}">
                <a16:creationId xmlns:a16="http://schemas.microsoft.com/office/drawing/2014/main" id="{0C4676E7-A71D-4667-929C-5DE30767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26505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student attendance icon">
            <a:extLst>
              <a:ext uri="{FF2B5EF4-FFF2-40B4-BE49-F238E27FC236}">
                <a16:creationId xmlns:a16="http://schemas.microsoft.com/office/drawing/2014/main" id="{C989F73D-1319-4CA1-90CB-019FB76A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140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mage result for push notification bell icon">
            <a:extLst>
              <a:ext uri="{FF2B5EF4-FFF2-40B4-BE49-F238E27FC236}">
                <a16:creationId xmlns:a16="http://schemas.microsoft.com/office/drawing/2014/main" id="{FF674D93-14BA-495D-92B7-E87B327B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74" y="3984355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A79C17-8156-4267-A28A-A744ECC706C8}"/>
              </a:ext>
            </a:extLst>
          </p:cNvPr>
          <p:cNvSpPr txBox="1"/>
          <p:nvPr/>
        </p:nvSpPr>
        <p:spPr>
          <a:xfrm>
            <a:off x="1547664" y="213140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Online Payment Gateway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E1E84-9C9E-475F-8F7F-975EC1F7AF1F}"/>
              </a:ext>
            </a:extLst>
          </p:cNvPr>
          <p:cNvSpPr txBox="1"/>
          <p:nvPr/>
        </p:nvSpPr>
        <p:spPr>
          <a:xfrm>
            <a:off x="1547664" y="313167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School</a:t>
            </a:r>
            <a:r>
              <a:rPr lang="en-IN" dirty="0"/>
              <a:t> </a:t>
            </a: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Calendar &amp;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EE8D2-6BFA-4848-A309-31D5FA2507C8}"/>
              </a:ext>
            </a:extLst>
          </p:cNvPr>
          <p:cNvSpPr txBox="1"/>
          <p:nvPr/>
        </p:nvSpPr>
        <p:spPr>
          <a:xfrm>
            <a:off x="1619672" y="409287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Report</a:t>
            </a:r>
            <a:r>
              <a:rPr lang="en-IN" dirty="0"/>
              <a:t> </a:t>
            </a: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Card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94DE6-B379-4361-885B-180C26BC6766}"/>
              </a:ext>
            </a:extLst>
          </p:cNvPr>
          <p:cNvSpPr txBox="1"/>
          <p:nvPr/>
        </p:nvSpPr>
        <p:spPr>
          <a:xfrm>
            <a:off x="6012160" y="213140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Student</a:t>
            </a:r>
            <a:r>
              <a:rPr lang="en-IN" dirty="0"/>
              <a:t> </a:t>
            </a: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Daily Attendance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31570A-388D-4870-B79B-676CF55AB8C8}"/>
              </a:ext>
            </a:extLst>
          </p:cNvPr>
          <p:cNvSpPr txBox="1"/>
          <p:nvPr/>
        </p:nvSpPr>
        <p:spPr>
          <a:xfrm>
            <a:off x="6084168" y="313167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Communication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A26F6D-18C9-48A9-9F00-45AE1818B516}"/>
              </a:ext>
            </a:extLst>
          </p:cNvPr>
          <p:cNvSpPr txBox="1"/>
          <p:nvPr/>
        </p:nvSpPr>
        <p:spPr>
          <a:xfrm>
            <a:off x="6156176" y="4092878"/>
            <a:ext cx="246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Push</a:t>
            </a:r>
            <a:r>
              <a:rPr lang="en-IN" dirty="0"/>
              <a:t> </a:t>
            </a: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Notification</a:t>
            </a:r>
          </a:p>
        </p:txBody>
      </p:sp>
      <p:pic>
        <p:nvPicPr>
          <p:cNvPr id="1080" name="Picture 56" descr="Related image">
            <a:extLst>
              <a:ext uri="{FF2B5EF4-FFF2-40B4-BE49-F238E27FC236}">
                <a16:creationId xmlns:a16="http://schemas.microsoft.com/office/drawing/2014/main" id="{57517820-A92E-4051-A8D4-4525B022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59170"/>
            <a:ext cx="648072" cy="5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2" descr="Related image">
            <a:extLst>
              <a:ext uri="{FF2B5EF4-FFF2-40B4-BE49-F238E27FC236}">
                <a16:creationId xmlns:a16="http://schemas.microsoft.com/office/drawing/2014/main" id="{E91CBA69-8F8C-4208-A061-A1464E8482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88" name="Picture 64" descr="Related image">
            <a:extLst>
              <a:ext uri="{FF2B5EF4-FFF2-40B4-BE49-F238E27FC236}">
                <a16:creationId xmlns:a16="http://schemas.microsoft.com/office/drawing/2014/main" id="{2C781813-7F92-4CC9-8DBD-45F2F05C7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9170"/>
            <a:ext cx="702078" cy="5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179DA6-0779-474E-8E42-1063260E5151}"/>
              </a:ext>
            </a:extLst>
          </p:cNvPr>
          <p:cNvSpPr txBox="1"/>
          <p:nvPr/>
        </p:nvSpPr>
        <p:spPr>
          <a:xfrm>
            <a:off x="1619672" y="501317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Homework</a:t>
            </a:r>
            <a:r>
              <a:rPr lang="en-IN" dirty="0"/>
              <a:t> </a:t>
            </a: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and Assignments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AEE97-C56F-444F-B74F-0C8817371113}"/>
              </a:ext>
            </a:extLst>
          </p:cNvPr>
          <p:cNvSpPr txBox="1"/>
          <p:nvPr/>
        </p:nvSpPr>
        <p:spPr>
          <a:xfrm>
            <a:off x="6228184" y="50131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Photo</a:t>
            </a:r>
            <a:r>
              <a:rPr lang="en-IN" dirty="0"/>
              <a:t> </a:t>
            </a:r>
            <a:r>
              <a:rPr lang="en-IN" sz="2000" dirty="0">
                <a:solidFill>
                  <a:srgbClr val="3C6694"/>
                </a:solidFill>
                <a:latin typeface="+mj-lt"/>
                <a:ea typeface="+mj-ea"/>
                <a:cs typeface="+mj-cs"/>
              </a:rPr>
              <a:t>Gallery</a:t>
            </a:r>
          </a:p>
        </p:txBody>
      </p:sp>
      <p:pic>
        <p:nvPicPr>
          <p:cNvPr id="1098" name="Picture 74" descr="Related image">
            <a:extLst>
              <a:ext uri="{FF2B5EF4-FFF2-40B4-BE49-F238E27FC236}">
                <a16:creationId xmlns:a16="http://schemas.microsoft.com/office/drawing/2014/main" id="{39BBF4C7-52E0-4DDE-9DFA-EB455D39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61" y="2879973"/>
            <a:ext cx="98490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E6F913-AD1E-4304-A954-9D4CD73CA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27384"/>
            <a:ext cx="6858000" cy="6858000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FD56FFC0-16BC-4000-B401-678731C7F59B}"/>
              </a:ext>
            </a:extLst>
          </p:cNvPr>
          <p:cNvSpPr/>
          <p:nvPr/>
        </p:nvSpPr>
        <p:spPr>
          <a:xfrm>
            <a:off x="3419872" y="4077072"/>
            <a:ext cx="2448272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Home Page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5C2A7D12-AD44-4FBF-91A1-391055F927B1}"/>
              </a:ext>
            </a:extLst>
          </p:cNvPr>
          <p:cNvSpPr/>
          <p:nvPr/>
        </p:nvSpPr>
        <p:spPr>
          <a:xfrm flipH="1">
            <a:off x="3347864" y="2060848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User Login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8FCA29-88ED-49D9-B0E7-500B03274DBA}"/>
              </a:ext>
            </a:extLst>
          </p:cNvPr>
          <p:cNvSpPr/>
          <p:nvPr/>
        </p:nvSpPr>
        <p:spPr>
          <a:xfrm>
            <a:off x="3815139" y="4462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USER LOGIN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1462A-3985-4653-9F2B-04D81D7C7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80831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1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ACDEBF6-C95D-481A-A9CE-203A169E5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7384"/>
            <a:ext cx="6858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57563F-D716-440F-8CAF-66967971A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384"/>
            <a:ext cx="6858000" cy="6858000"/>
          </a:xfrm>
          <a:prstGeom prst="rect">
            <a:avLst/>
          </a:prstGeom>
        </p:spPr>
      </p:pic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628BD92D-EEC0-4E1D-83FF-DE6B3A4D7835}"/>
              </a:ext>
            </a:extLst>
          </p:cNvPr>
          <p:cNvSpPr/>
          <p:nvPr/>
        </p:nvSpPr>
        <p:spPr>
          <a:xfrm flipH="1">
            <a:off x="3344110" y="2060848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Student Profile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55BA976E-A995-48F7-BA8C-B2E10B305857}"/>
              </a:ext>
            </a:extLst>
          </p:cNvPr>
          <p:cNvSpPr/>
          <p:nvPr/>
        </p:nvSpPr>
        <p:spPr>
          <a:xfrm>
            <a:off x="3450243" y="4077072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Change Password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554A1F-4932-48E9-BC24-3143FF453269}"/>
              </a:ext>
            </a:extLst>
          </p:cNvPr>
          <p:cNvSpPr/>
          <p:nvPr/>
        </p:nvSpPr>
        <p:spPr>
          <a:xfrm>
            <a:off x="3457034" y="44624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STUDENT PROFILE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7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AEF84-983C-47B8-BB4C-24F01F984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6858000" cy="6858000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B9D3F2B4-0B62-4343-920E-EDFC32C513F4}"/>
              </a:ext>
            </a:extLst>
          </p:cNvPr>
          <p:cNvSpPr/>
          <p:nvPr/>
        </p:nvSpPr>
        <p:spPr>
          <a:xfrm flipH="1">
            <a:off x="3344110" y="2060848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Daily Attendance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156175F-C11F-4294-A1DB-2EC96A4EBD46}"/>
              </a:ext>
            </a:extLst>
          </p:cNvPr>
          <p:cNvSpPr/>
          <p:nvPr/>
        </p:nvSpPr>
        <p:spPr>
          <a:xfrm>
            <a:off x="3450243" y="4077072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Apply Leave 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04710-32FE-4764-81BC-77C86B587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6858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D02CD9-A1AA-4E87-B1E7-25D098503657}"/>
              </a:ext>
            </a:extLst>
          </p:cNvPr>
          <p:cNvSpPr/>
          <p:nvPr/>
        </p:nvSpPr>
        <p:spPr>
          <a:xfrm>
            <a:off x="3203848" y="44624"/>
            <a:ext cx="290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STUDENT ATTENDANCE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3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4B6FCA-5A18-4D28-933F-1D983A0CE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6858000" cy="6858000"/>
          </a:xfrm>
          <a:prstGeom prst="rect">
            <a:avLst/>
          </a:prstGeom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2A24C58-145E-4BF0-BE52-DBFB2D55D545}"/>
              </a:ext>
            </a:extLst>
          </p:cNvPr>
          <p:cNvSpPr/>
          <p:nvPr/>
        </p:nvSpPr>
        <p:spPr>
          <a:xfrm flipH="1">
            <a:off x="3344110" y="2060848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Daily Homework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F0006868-9A22-4E7E-855B-F9DC7F66AE03}"/>
              </a:ext>
            </a:extLst>
          </p:cNvPr>
          <p:cNvSpPr/>
          <p:nvPr/>
        </p:nvSpPr>
        <p:spPr>
          <a:xfrm>
            <a:off x="3450243" y="4077072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Homework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8A9CE-80B2-4001-8F5A-A9858B253F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88" y="0"/>
            <a:ext cx="6858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510E28-5D5B-4087-BA12-38C456732695}"/>
              </a:ext>
            </a:extLst>
          </p:cNvPr>
          <p:cNvSpPr/>
          <p:nvPr/>
        </p:nvSpPr>
        <p:spPr>
          <a:xfrm>
            <a:off x="3059832" y="44624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HOMEWORK/ASSIGNMENT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B9282-8346-482E-95A6-B66A1CB2C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6858000" cy="6858000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FFC77C5E-885E-4583-B7BF-B8E0714D67A7}"/>
              </a:ext>
            </a:extLst>
          </p:cNvPr>
          <p:cNvSpPr/>
          <p:nvPr/>
        </p:nvSpPr>
        <p:spPr>
          <a:xfrm flipH="1">
            <a:off x="3344110" y="2060848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Circulars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4C12F96-0594-4FB8-97C6-08D0E1B0DD33}"/>
              </a:ext>
            </a:extLst>
          </p:cNvPr>
          <p:cNvSpPr/>
          <p:nvPr/>
        </p:nvSpPr>
        <p:spPr>
          <a:xfrm>
            <a:off x="3450243" y="4077072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Calendar and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58A52-4534-437E-A762-6209E2D3D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6858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6AF3D3-FBD0-49A1-9DD2-845995E5FFC4}"/>
              </a:ext>
            </a:extLst>
          </p:cNvPr>
          <p:cNvSpPr/>
          <p:nvPr/>
        </p:nvSpPr>
        <p:spPr>
          <a:xfrm>
            <a:off x="3059832" y="44624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CALENDER &amp; CIRCULARS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7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50A89E-418D-46DA-A52A-F66A26ABD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6858000" cy="6858000"/>
          </a:xfrm>
          <a:prstGeom prst="rect">
            <a:avLst/>
          </a:prstGeom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5BC1BDD-31D0-4A40-A1CB-9BAFA0072953}"/>
              </a:ext>
            </a:extLst>
          </p:cNvPr>
          <p:cNvSpPr/>
          <p:nvPr/>
        </p:nvSpPr>
        <p:spPr>
          <a:xfrm flipH="1">
            <a:off x="3344110" y="2060848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Total Fee Due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C9F391F0-FF9E-4879-B7C1-10FDD1F0BCD8}"/>
              </a:ext>
            </a:extLst>
          </p:cNvPr>
          <p:cNvSpPr/>
          <p:nvPr/>
        </p:nvSpPr>
        <p:spPr>
          <a:xfrm>
            <a:off x="3450243" y="4077072"/>
            <a:ext cx="2448271" cy="576064"/>
          </a:xfrm>
          <a:prstGeom prst="homePlate">
            <a:avLst/>
          </a:prstGeom>
          <a:solidFill>
            <a:srgbClr val="3C6694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Fee Detail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D4B49-3CAD-4F7A-8015-17640215D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88" y="0"/>
            <a:ext cx="6858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01F3C8-BD28-4378-BD36-D6B6001DC0C2}"/>
              </a:ext>
            </a:extLst>
          </p:cNvPr>
          <p:cNvSpPr/>
          <p:nvPr/>
        </p:nvSpPr>
        <p:spPr>
          <a:xfrm>
            <a:off x="3851920" y="44624"/>
            <a:ext cx="1514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FEE DETAIL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3352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On-screen Show (4:3)</PresentationFormat>
  <Paragraphs>66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Diseño predeterminado</vt:lpstr>
      <vt:lpstr>For DPS Rohtak </vt:lpstr>
      <vt:lpstr>Steps to download</vt:lpstr>
      <vt:lpstr>       Mobile Application For Parents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sudeep srivastava</cp:lastModifiedBy>
  <cp:revision>882</cp:revision>
  <dcterms:created xsi:type="dcterms:W3CDTF">2010-05-23T14:28:12Z</dcterms:created>
  <dcterms:modified xsi:type="dcterms:W3CDTF">2019-03-27T12:42:18Z</dcterms:modified>
</cp:coreProperties>
</file>